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77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0D5"/>
    <a:srgbClr val="2207C3"/>
    <a:srgbClr val="9B4A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29" autoAdjust="0"/>
  </p:normalViewPr>
  <p:slideViewPr>
    <p:cSldViewPr>
      <p:cViewPr varScale="1">
        <p:scale>
          <a:sx n="94" d="100"/>
          <a:sy n="94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41D0A-E509-487B-B61D-6A641FBA8AB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0BDA8-21CC-43DA-B8EA-4BE7399545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85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0BDA8-21CC-43DA-B8EA-4BE73995454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2E337-2150-4626-8143-7DEB93638A1C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6F5C1-7C6B-40A2-91EB-71C17CE61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188640"/>
            <a:ext cx="6336704" cy="432048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ОТДЫХ  И  ОЗДОРОВЛЕНИЕ МНОГОДЕТНЫХ СЕМЕЙ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24744"/>
            <a:ext cx="2844824" cy="648072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Проживание на территории  автономного округа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1124744"/>
            <a:ext cx="2808312" cy="648072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Отдых на территории Российской Федерации и за ее пределами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1124744"/>
            <a:ext cx="2592288" cy="576064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 оздоровления -один раз в три года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2564904"/>
            <a:ext cx="2664296" cy="9361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Предельная стоимость санаторно-курортной путевки в сутки  - 1400 рублей (за исключением детей до 3-х лет)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1916832"/>
            <a:ext cx="2592288" cy="72008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Обращение за возмещением –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течение 6 месяце после окончания отдыха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4725144"/>
            <a:ext cx="3816424" cy="13681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1270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отдыха и оздоровления- санаторно-курортные организации, пансионаты, дома отдыха,  оздоровительные центры, базы 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отдыха 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комплексы и другие оздоровительные организации, гостиницы.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916832"/>
            <a:ext cx="2304256" cy="72008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 организации отдыха осуществляется семьями самостоятельно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1916832"/>
            <a:ext cx="2880320" cy="43204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оздоровления – не более 21 календарного дня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ертикальный свиток 16"/>
          <p:cNvSpPr/>
          <p:nvPr/>
        </p:nvSpPr>
        <p:spPr>
          <a:xfrm>
            <a:off x="251520" y="2924944"/>
            <a:ext cx="2448272" cy="2952328"/>
          </a:xfrm>
          <a:prstGeom prst="vertic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РАЗМЕР ВОЗМЕЩЕНИЯ ДЛЯ СЕМЕЙ ИМЕЮЩИХ ПЯТЬ И БОЛЕЕ ДЕТЕЙ – по фактическим расходам, но не выше предельной стоимости санаторно-курортной путевки в сутки.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(1400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х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членов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семьи)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ертикальный свиток 17"/>
          <p:cNvSpPr/>
          <p:nvPr/>
        </p:nvSpPr>
        <p:spPr>
          <a:xfrm>
            <a:off x="6588224" y="2924944"/>
            <a:ext cx="2267744" cy="2952328"/>
          </a:xfrm>
          <a:prstGeom prst="vertic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РАЗМЕР ВОЗМЕЩЕНИЯ ДЛЯ СЕМЕЙ ИМЕЮЩИХ ТРЕХ, ЧЕТЫРЕХ ДЕТЕЙ – по фактическим расходам, но не выше 80% предельной стоимости санаторно-курортной путевки в сутки.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((1400 руб. х 80%) х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членов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семьи)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2699792" y="3861048"/>
            <a:ext cx="3960440" cy="648072"/>
          </a:xfrm>
          <a:prstGeom prst="horizont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Размер возмещения зависит от количества детей в семье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692696"/>
            <a:ext cx="237626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Б Щ И Е    У С Л О В И Я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332134AA5FAE142809738D6D4DC6666" ma:contentTypeVersion="0" ma:contentTypeDescription="Создание документа." ma:contentTypeScope="" ma:versionID="3506df9d1062674f4b8815c27e81643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D0B3CB-B5B1-4A68-ACDC-4AACC70AC9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74D12D-08F8-4BD1-BC19-0C57637AF710}">
  <ds:schemaRefs>
    <ds:schemaRef ds:uri="http://www.w3.org/XML/1998/namespace"/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DC2BA11-F59D-41EF-8A8F-59310F18D7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4174</TotalTime>
  <Words>188</Words>
  <Application>Microsoft Office PowerPoint</Application>
  <PresentationFormat>Экран 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Кравченко Марина Михайловна</cp:lastModifiedBy>
  <cp:revision>688</cp:revision>
  <dcterms:created xsi:type="dcterms:W3CDTF">2011-10-07T16:21:43Z</dcterms:created>
  <dcterms:modified xsi:type="dcterms:W3CDTF">2019-03-15T04:10:24Z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0x0101007332134AA5FAE142809738D6D4DC6666</vt:lpwstr>
  </property>
</Properties>
</file>